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65" r:id="rId4"/>
    <p:sldId id="264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CFCE"/>
    <a:srgbClr val="90AEB2"/>
    <a:srgbClr val="BE845E"/>
    <a:srgbClr val="E3B1B0"/>
    <a:srgbClr val="B26E6F"/>
    <a:srgbClr val="405356"/>
    <a:srgbClr val="F29161"/>
    <a:srgbClr val="378C97"/>
    <a:srgbClr val="339966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4A23C-07F1-441F-9289-BF35852FBC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1A9FE5-4385-4DF0-B629-A1B569B84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267D-414A-4545-8A27-CE1377C61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B9299-EA74-4312-ACCF-E5A3F0A19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93E55-3AD9-4248-8727-E7A6BD5A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051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7A852-D4F4-4650-B1D7-041473A07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623C21-C600-4CC3-AA58-45AB44591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0781-6CC5-4CC2-A663-B66A240B0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6A624-130D-448E-A6C7-8362F424D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4FFB6-2BC1-467B-8CE5-33B5512A8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2513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1E3A9B-18C5-4950-8B05-5E7812620E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D1E72-1894-4EC4-853C-7FCAE8340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7465E-0FB2-4A9F-9161-8B59EC3D4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D5FBB-546B-4480-8F5C-AE9F43256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A2CA1-F27E-4278-B82F-33645F50D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577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D7B7-952C-40CD-81A8-5F90AADC9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97F55-CB14-47D2-BA54-DD8B1AC59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36B16-7E5E-4D8B-A50A-4FE5BE14E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47638-C880-4875-9E4D-9F9137A9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4C70D-D863-4B24-8AE1-0E3108BD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686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01F4-1FDF-4336-B2BD-069584434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82BC3-2A07-4D33-BD59-E73754AFC3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86BE5-B950-46EA-867E-44FC30C8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BEBD5-90C9-42D3-94E5-95977CFD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7A24F6-771E-4376-ABBC-8E8535FAA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917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8587B-4992-4196-92CD-EDD399FDD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446A0-84A1-4471-BC19-ACCBC3FF3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FFF65-6E0A-4419-B922-5A87FCDBB7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7966C-B73C-4920-843E-41083A44C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2B78D-0066-4700-B54B-37A5D736D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A5117-A76D-4CD6-9EAC-41836AB44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270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4CB9-31FB-47A4-AA37-794567BF8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56421-C165-424E-B995-C2A2D4980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C2B3D0-2C1E-4037-BE89-31017F6CD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49D645-E1A0-4E42-93EE-3E1907DF8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6F811C-E750-49F1-9C78-6E15184CF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F2EBF4-58C6-47D0-8F5D-B1E543C40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FE1E82-9F6A-433B-B692-56FA95E70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5C89CC-76C3-4984-BDE5-5C6C379F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8444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1E1-A455-4FDD-9A4A-F4F28233E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C485EC-B359-4423-AB47-1BD3AAAE6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124706-7BC5-401E-90C1-86EA7DF22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EE215-4D21-4439-A365-9DF5CA6C6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556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81ADC-0FFF-4BC5-8EBF-25B3CE20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FC6ACE-38CA-484F-888E-33D164C4B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D9D315-9D0C-42D2-ADED-C853CE8E6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364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EB036-CAB9-4F45-B89C-A5AA59221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06853-CF31-42A6-B5B8-FD9A6840E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285A0-E246-4AAE-A66F-0DD65FC39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3535A-7608-4B65-9CA4-489B2642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3455B-DDF6-4938-B8EE-7C1AD5AC4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53EC0-540C-40AD-9C3C-1BCBE4DF3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998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BF74-ED24-41FC-A83A-B82B96BA4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83A17-732B-4E13-A36A-2B67D3467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B0CA3-CB6A-486B-A0D7-8BD23B1EB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EEB906-EFED-46D6-8455-F0B2A4CF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D3EA7-33DD-4394-859C-74DD06C3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C6473-4843-4DD7-B879-27C1623C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99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6D3F2A-9480-469E-A0D1-C45AAB3B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ECC02-BB1A-469E-9A43-F2E71913A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D3BF0-01A3-4F76-AAD8-26309A53A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1AA6E-3320-45CF-982A-BC3698ACB13C}" type="datetimeFigureOut">
              <a:rPr lang="de-DE" smtClean="0"/>
              <a:t>17.03.2024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58F3F-4354-4F14-9998-3F1E584AD5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0DADC-8778-4B31-B988-FA4551004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22622-CB34-4523-8FE8-BBC637080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74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65FA7-8274-4C15-BA6B-8EC9B41744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6"/>
          <a:stretch/>
        </p:blipFill>
        <p:spPr>
          <a:xfrm>
            <a:off x="1668379" y="9144"/>
            <a:ext cx="8561471" cy="6848856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B8682-B167-452B-B9F5-A9D32F184D54}"/>
              </a:ext>
            </a:extLst>
          </p:cNvPr>
          <p:cNvSpPr txBox="1"/>
          <p:nvPr/>
        </p:nvSpPr>
        <p:spPr>
          <a:xfrm>
            <a:off x="4594058" y="2583782"/>
            <a:ext cx="4035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6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CLAYTONA" panose="02000500000000000000" pitchFamily="2" charset="0"/>
              </a:rPr>
              <a:t>Laura &amp; Micha</a:t>
            </a:r>
            <a:r>
              <a:rPr lang="de-DE" sz="6000" i="1" baseline="10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LAYTONA" panose="02000500000000000000" pitchFamily="2" charset="0"/>
              </a:rPr>
              <a:t>ɫ</a:t>
            </a:r>
          </a:p>
        </p:txBody>
      </p:sp>
    </p:spTree>
    <p:extLst>
      <p:ext uri="{BB962C8B-B14F-4D97-AF65-F5344CB8AC3E}">
        <p14:creationId xmlns:p14="http://schemas.microsoft.com/office/powerpoint/2010/main" val="1593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DF8842-5E2F-4B91-825E-9F734180DC66}"/>
              </a:ext>
            </a:extLst>
          </p:cNvPr>
          <p:cNvSpPr/>
          <p:nvPr/>
        </p:nvSpPr>
        <p:spPr>
          <a:xfrm>
            <a:off x="190500" y="190500"/>
            <a:ext cx="11791950" cy="6419850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088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68BEC9-3114-0075-9DE9-A8469FA92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5" y="62802"/>
            <a:ext cx="4562222" cy="452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494DE-1D66-B0CB-E428-8B0497F2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56" y="1"/>
            <a:ext cx="4562222" cy="45783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DC3D20-DD4E-0F12-312B-FB9B49C3D647}"/>
              </a:ext>
            </a:extLst>
          </p:cNvPr>
          <p:cNvSpPr/>
          <p:nvPr/>
        </p:nvSpPr>
        <p:spPr>
          <a:xfrm>
            <a:off x="582535" y="5094514"/>
            <a:ext cx="1879311" cy="1014884"/>
          </a:xfrm>
          <a:prstGeom prst="rect">
            <a:avLst/>
          </a:prstGeom>
          <a:solidFill>
            <a:srgbClr val="378C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#378C97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80B3E1-6DE4-E601-21DD-77CAA9D969F0}"/>
              </a:ext>
            </a:extLst>
          </p:cNvPr>
          <p:cNvSpPr/>
          <p:nvPr/>
        </p:nvSpPr>
        <p:spPr>
          <a:xfrm>
            <a:off x="2766646" y="5094514"/>
            <a:ext cx="1879311" cy="1014884"/>
          </a:xfrm>
          <a:prstGeom prst="rect">
            <a:avLst/>
          </a:prstGeom>
          <a:solidFill>
            <a:srgbClr val="F2916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#F29161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EA0ABC-CACB-4FF6-0BEE-2A25B5BA7770}"/>
              </a:ext>
            </a:extLst>
          </p:cNvPr>
          <p:cNvSpPr/>
          <p:nvPr/>
        </p:nvSpPr>
        <p:spPr>
          <a:xfrm>
            <a:off x="5144757" y="5094514"/>
            <a:ext cx="1879311" cy="1014884"/>
          </a:xfrm>
          <a:prstGeom prst="rect">
            <a:avLst/>
          </a:prstGeom>
          <a:solidFill>
            <a:srgbClr val="4053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#405356</a:t>
            </a:r>
          </a:p>
        </p:txBody>
      </p:sp>
    </p:spTree>
    <p:extLst>
      <p:ext uri="{BB962C8B-B14F-4D97-AF65-F5344CB8AC3E}">
        <p14:creationId xmlns:p14="http://schemas.microsoft.com/office/powerpoint/2010/main" val="3433364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F5D927-D403-EEA6-2B16-EA49B6FBE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96561" y="1754173"/>
            <a:ext cx="6857603" cy="3349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AA407-D9B0-4283-3C9C-1CE050074CF1}"/>
              </a:ext>
            </a:extLst>
          </p:cNvPr>
          <p:cNvSpPr txBox="1"/>
          <p:nvPr/>
        </p:nvSpPr>
        <p:spPr>
          <a:xfrm>
            <a:off x="400594" y="775063"/>
            <a:ext cx="2971809" cy="646331"/>
          </a:xfrm>
          <a:prstGeom prst="rect">
            <a:avLst/>
          </a:prstGeom>
          <a:solidFill>
            <a:srgbClr val="BE845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Camel brown</a:t>
            </a:r>
          </a:p>
          <a:p>
            <a:r>
              <a:rPr lang="en-US" dirty="0"/>
              <a:t>be845e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7DB60-F210-9BEA-9EA3-E0EDE222B2DD}"/>
              </a:ext>
            </a:extLst>
          </p:cNvPr>
          <p:cNvSpPr/>
          <p:nvPr/>
        </p:nvSpPr>
        <p:spPr>
          <a:xfrm>
            <a:off x="609600" y="2891246"/>
            <a:ext cx="2351314" cy="2116183"/>
          </a:xfrm>
          <a:prstGeom prst="rect">
            <a:avLst/>
          </a:prstGeom>
          <a:solidFill>
            <a:srgbClr val="E3B1B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3B1B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5BA1D2-3A32-CE2A-07C6-C629413DED86}"/>
              </a:ext>
            </a:extLst>
          </p:cNvPr>
          <p:cNvSpPr txBox="1"/>
          <p:nvPr/>
        </p:nvSpPr>
        <p:spPr>
          <a:xfrm>
            <a:off x="400593" y="2007326"/>
            <a:ext cx="2971809" cy="646331"/>
          </a:xfrm>
          <a:prstGeom prst="rect">
            <a:avLst/>
          </a:prstGeom>
          <a:solidFill>
            <a:srgbClr val="90AE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Steel blue</a:t>
            </a:r>
          </a:p>
          <a:p>
            <a:r>
              <a:rPr lang="en-US" dirty="0"/>
              <a:t>90aeb2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1D45D-8849-F84B-EB7B-07FFFCE5AD1E}"/>
              </a:ext>
            </a:extLst>
          </p:cNvPr>
          <p:cNvSpPr txBox="1"/>
          <p:nvPr/>
        </p:nvSpPr>
        <p:spPr>
          <a:xfrm>
            <a:off x="8819597" y="653144"/>
            <a:ext cx="2971809" cy="646331"/>
          </a:xfrm>
          <a:prstGeom prst="rect">
            <a:avLst/>
          </a:prstGeom>
          <a:solidFill>
            <a:srgbClr val="F1CFC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dirty="0"/>
              <a:t>Pink1</a:t>
            </a:r>
            <a:endParaRPr lang="en-US" dirty="0"/>
          </a:p>
          <a:p>
            <a:r>
              <a:rPr lang="en-US" dirty="0"/>
              <a:t>90aeb2</a:t>
            </a:r>
          </a:p>
        </p:txBody>
      </p:sp>
    </p:spTree>
    <p:extLst>
      <p:ext uri="{BB962C8B-B14F-4D97-AF65-F5344CB8AC3E}">
        <p14:creationId xmlns:p14="http://schemas.microsoft.com/office/powerpoint/2010/main" val="3498114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ACD7FE-C80A-2DF0-D2E0-B984E21F7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866" y="1738076"/>
            <a:ext cx="2448267" cy="3381847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B61ACC-9085-8075-3A04-C9F1AA041837}"/>
              </a:ext>
            </a:extLst>
          </p:cNvPr>
          <p:cNvSpPr/>
          <p:nvPr/>
        </p:nvSpPr>
        <p:spPr>
          <a:xfrm>
            <a:off x="4932829" y="1811374"/>
            <a:ext cx="2277871" cy="66692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57406-D89C-3B10-7B6C-12975A48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511" y="761627"/>
            <a:ext cx="1933845" cy="19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03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23ACDB-EF84-4E4F-A62D-A43A6BC66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312"/>
            <a:ext cx="12192000" cy="6429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9DB43E-90EC-4356-B0DB-090A65882B26}"/>
              </a:ext>
            </a:extLst>
          </p:cNvPr>
          <p:cNvSpPr txBox="1"/>
          <p:nvPr/>
        </p:nvSpPr>
        <p:spPr>
          <a:xfrm>
            <a:off x="3308685" y="2921167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6000" b="1" dirty="0">
                <a:solidFill>
                  <a:schemeClr val="bg1"/>
                </a:solidFill>
                <a:latin typeface="Bakojin" panose="02000500000000000000" pitchFamily="2" charset="0"/>
              </a:rPr>
              <a:t>Laura &amp; Micha</a:t>
            </a:r>
            <a:r>
              <a:rPr lang="de-DE" sz="6000" b="1" dirty="0">
                <a:solidFill>
                  <a:schemeClr val="bg1"/>
                </a:solidFill>
                <a:latin typeface="Bakojin" panose="02000500000000000000" pitchFamily="2" charset="0"/>
              </a:rPr>
              <a:t>ɫ</a:t>
            </a:r>
          </a:p>
        </p:txBody>
      </p:sp>
    </p:spTree>
    <p:extLst>
      <p:ext uri="{BB962C8B-B14F-4D97-AF65-F5344CB8AC3E}">
        <p14:creationId xmlns:p14="http://schemas.microsoft.com/office/powerpoint/2010/main" val="404608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0EBE8-D3A5-4A3F-9ADC-ECD2C8BAB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88C46B-1664-4411-ADED-301B16F9BCBA}"/>
              </a:ext>
            </a:extLst>
          </p:cNvPr>
          <p:cNvSpPr txBox="1"/>
          <p:nvPr/>
        </p:nvSpPr>
        <p:spPr>
          <a:xfrm>
            <a:off x="3250934" y="3429000"/>
            <a:ext cx="60976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sz="6000" b="1" dirty="0">
                <a:solidFill>
                  <a:schemeClr val="bg1"/>
                </a:solidFill>
                <a:latin typeface="Merosa" pitchFamily="50" charset="0"/>
              </a:rPr>
              <a:t>Laura &amp; Michal</a:t>
            </a:r>
            <a:endParaRPr lang="de-DE" sz="6600" b="1" dirty="0">
              <a:solidFill>
                <a:schemeClr val="bg1"/>
              </a:solidFill>
              <a:latin typeface="Merosa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791F8-36B9-4E21-9911-5A7717F82818}"/>
              </a:ext>
            </a:extLst>
          </p:cNvPr>
          <p:cNvSpPr txBox="1"/>
          <p:nvPr/>
        </p:nvSpPr>
        <p:spPr>
          <a:xfrm>
            <a:off x="8046720" y="3428999"/>
            <a:ext cx="564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150" sz="6000" dirty="0">
                <a:solidFill>
                  <a:schemeClr val="bg1"/>
                </a:solidFill>
                <a:latin typeface="Merosa" pitchFamily="50" charset="0"/>
              </a:rPr>
              <a:t>~</a:t>
            </a:r>
            <a:endParaRPr lang="de-DE" sz="6000" dirty="0">
              <a:solidFill>
                <a:schemeClr val="bg1"/>
              </a:solidFill>
              <a:latin typeface="Merosa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22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5AD90EC-39A2-4007-80C9-01E9387AC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6019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1170B8-8E79-41D7-AEDD-4243A5438B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6" b="15606"/>
          <a:stretch/>
        </p:blipFill>
        <p:spPr>
          <a:xfrm>
            <a:off x="-2" y="-9978888"/>
            <a:ext cx="3860191" cy="52488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87171FB-8854-4ED7-BF83-885E94558CA3}"/>
              </a:ext>
            </a:extLst>
          </p:cNvPr>
          <p:cNvSpPr/>
          <p:nvPr/>
        </p:nvSpPr>
        <p:spPr>
          <a:xfrm>
            <a:off x="0" y="3168060"/>
            <a:ext cx="3860192" cy="1710600"/>
          </a:xfrm>
          <a:prstGeom prst="rect">
            <a:avLst/>
          </a:prstGeom>
          <a:gradFill>
            <a:gsLst>
              <a:gs pos="51000">
                <a:srgbClr val="8B8E99"/>
              </a:gs>
              <a:gs pos="0">
                <a:srgbClr val="323953"/>
              </a:gs>
              <a:gs pos="100000">
                <a:srgbClr val="CBCBCB">
                  <a:alpha val="2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46F8CC-82FB-4783-A726-980598B931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689330"/>
            <a:ext cx="386019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B451A3-E199-46E9-AA85-8D622D80F90A}"/>
              </a:ext>
            </a:extLst>
          </p:cNvPr>
          <p:cNvSpPr/>
          <p:nvPr/>
        </p:nvSpPr>
        <p:spPr>
          <a:xfrm>
            <a:off x="0" y="-698864"/>
            <a:ext cx="3860192" cy="1710600"/>
          </a:xfrm>
          <a:prstGeom prst="rect">
            <a:avLst/>
          </a:prstGeom>
          <a:gradFill>
            <a:gsLst>
              <a:gs pos="70000">
                <a:srgbClr val="AF7D86"/>
              </a:gs>
              <a:gs pos="0">
                <a:srgbClr val="010101"/>
              </a:gs>
              <a:gs pos="100000">
                <a:srgbClr val="DDA1A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944B2D-DA34-4574-962E-08B26BDC3AA2}"/>
              </a:ext>
            </a:extLst>
          </p:cNvPr>
          <p:cNvSpPr/>
          <p:nvPr/>
        </p:nvSpPr>
        <p:spPr>
          <a:xfrm>
            <a:off x="-1" y="-4428536"/>
            <a:ext cx="3860192" cy="1710600"/>
          </a:xfrm>
          <a:prstGeom prst="rect">
            <a:avLst/>
          </a:prstGeom>
          <a:gradFill>
            <a:gsLst>
              <a:gs pos="70000">
                <a:srgbClr val="EDD2B4"/>
              </a:gs>
              <a:gs pos="0">
                <a:srgbClr val="47464C"/>
              </a:gs>
              <a:gs pos="100000">
                <a:srgbClr val="FFFBA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02F6F3-FEB2-4808-BA71-600046CFEC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58" r="-100" b="19091"/>
          <a:stretch/>
        </p:blipFill>
        <p:spPr>
          <a:xfrm>
            <a:off x="0" y="-4428536"/>
            <a:ext cx="3860192" cy="3782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64DF0E-9541-4C5A-9B2A-3F82C6AB27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7" t="25758" r="20445" b="19091"/>
          <a:stretch/>
        </p:blipFill>
        <p:spPr>
          <a:xfrm>
            <a:off x="7059002" y="-2945189"/>
            <a:ext cx="3860191" cy="661701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1F76E7E-E232-48E0-BC91-04492EBA6631}"/>
              </a:ext>
            </a:extLst>
          </p:cNvPr>
          <p:cNvSpPr/>
          <p:nvPr/>
        </p:nvSpPr>
        <p:spPr>
          <a:xfrm>
            <a:off x="-1" y="-4736892"/>
            <a:ext cx="3860192" cy="331503"/>
          </a:xfrm>
          <a:prstGeom prst="rect">
            <a:avLst/>
          </a:prstGeom>
          <a:gradFill>
            <a:gsLst>
              <a:gs pos="0">
                <a:srgbClr val="544E52"/>
              </a:gs>
              <a:gs pos="100000">
                <a:srgbClr val="04080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07047FC-2EBA-4CB6-9536-0D233CC5A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136" y="0"/>
            <a:ext cx="15717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4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E2979-A875-4FFC-B702-E6F2324D3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76"/>
            <a:ext cx="5410200" cy="67770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3DADA-FCF2-447C-A6C8-01FF2B9E3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476"/>
            <a:ext cx="6777048" cy="67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58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C0716A-938A-4922-B353-34EFE8458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15" y="0"/>
            <a:ext cx="574726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E748E6-D69E-4B55-BD5D-91D8B97A9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312" y="0"/>
            <a:ext cx="10477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927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4316</TotalTime>
  <Words>26</Words>
  <Application>Microsoft Office PowerPoint</Application>
  <PresentationFormat>Widescreen</PresentationFormat>
  <Paragraphs>13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Bakojin</vt:lpstr>
      <vt:lpstr>Calibri</vt:lpstr>
      <vt:lpstr>Calibri Light</vt:lpstr>
      <vt:lpstr>CLAYTONA</vt:lpstr>
      <vt:lpstr>Merosa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lguasco</dc:creator>
  <cp:lastModifiedBy>Stekiel, Michal</cp:lastModifiedBy>
  <cp:revision>18</cp:revision>
  <dcterms:created xsi:type="dcterms:W3CDTF">2024-01-08T14:03:09Z</dcterms:created>
  <dcterms:modified xsi:type="dcterms:W3CDTF">2024-03-19T09:46:04Z</dcterms:modified>
</cp:coreProperties>
</file>